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9" r:id="rId11"/>
    <p:sldId id="266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2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8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0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7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39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69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03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9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496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23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52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8E2DB-BC6A-47FE-821C-057FF36E02B9}" type="datetimeFigureOut">
              <a:rPr lang="ru-RU" smtClean="0"/>
              <a:t>30.04.2016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3785-63E9-49AE-9118-F71FE75DE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1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8.jpg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" y="0"/>
            <a:ext cx="9153144" cy="68568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759903"/>
            <a:ext cx="7776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Татарстан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Республикасы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/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Саба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муниципаль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районы </a:t>
            </a:r>
            <a:r>
              <a:rPr lang="ru-RU" sz="36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психологик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tt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үзәге </a:t>
            </a:r>
          </a:p>
          <a:p>
            <a:pPr algn="ctr"/>
            <a:r>
              <a:rPr lang="tt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“Семицветик”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22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71" y="0"/>
            <a:ext cx="9198723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03648" y="40466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Безнең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психологик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үзәк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268760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5516" y="1386934"/>
            <a:ext cx="3492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Индивидуаль әңгәмә  бүлмәсе </a:t>
            </a:r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19894"/>
            <a:ext cx="3470116" cy="260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041600" y="566124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Зал</a:t>
            </a: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562" y="1340768"/>
            <a:ext cx="2867148" cy="2158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707904" y="13407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Сенсор бүлмәсе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237" y="1373902"/>
            <a:ext cx="2760353" cy="2111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6444208" y="138252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Логопед бүлмәсе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08445"/>
            <a:ext cx="3360373" cy="2614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5313853" y="590863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Тренинглар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залы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59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5"/>
            <a:ext cx="9144000" cy="6850035"/>
          </a:xfrm>
        </p:spPr>
      </p:pic>
      <p:sp>
        <p:nvSpPr>
          <p:cNvPr id="7" name="TextBox 6"/>
          <p:cNvSpPr txBox="1"/>
          <p:nvPr/>
        </p:nvSpPr>
        <p:spPr>
          <a:xfrm>
            <a:off x="251520" y="1988840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charset="0"/>
                <a:cs typeface="Arial" charset="0"/>
              </a:rPr>
              <a:t>Государственное автономное образовательное учреждение для детей, нуждающихся в оказании психолого-педагогической и медико-социальной помощи, «Центр психолого-педагогической реабилитации и коррекции «Росток»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г. Казань, ул. Ак. Королева, д.4 б, станция метро «Северный вокзал» тел. 8(843) 563-35-16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ru-RU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charset="0"/>
                <a:cs typeface="Arial" charset="0"/>
              </a:rPr>
              <a:t>Школьный центр психолого-медико-социального сопровождения «Ресурс» Московского района                 г. Казани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г.Казань</a:t>
            </a:r>
            <a:r>
              <a:rPr lang="ru-RU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, ул. Деловая, д.11, тел. 8(843) 554-74-09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332656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Татарстан Республикасының </a:t>
            </a:r>
          </a:p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төп психологик ярдәм күрсәтү үзәкләре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7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163"/>
            <a:ext cx="9284690" cy="6850035"/>
          </a:xfrm>
        </p:spPr>
      </p:pic>
      <p:pic>
        <p:nvPicPr>
          <p:cNvPr id="5" name="Picture 2" descr="http://www.ya-roditel.ru/upload/files/telefon_dover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8" y="161224"/>
            <a:ext cx="3095575" cy="2808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2564904"/>
            <a:ext cx="7272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dirty="0"/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“Ышаныч телефонына” шалтырату һәрвакыт – 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АНОНИМ. </a:t>
            </a: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Монда шалтыратучы үз исем- фамилиясен, адресын һәм башка мәгълүматларны </a:t>
            </a: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әйтмәскә </a:t>
            </a: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тиеш. Яки, сөйләшергә уңайлы булсын өчен , уйлап чыгарылган исем атарга мөмкин.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tt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Балалар өчен “Ышаныч телефоны” тәүлек буена эшли.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tt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Шалтырату нинди телефоннан булса да – 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БУШЛАЙ.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41207" y="764704"/>
            <a:ext cx="512710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Республикабызда </a:t>
            </a:r>
          </a:p>
          <a:p>
            <a:pPr algn="ctr"/>
            <a:r>
              <a:rPr lang="tt-RU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“Ышаныч телефоны” эшли.</a:t>
            </a:r>
            <a:endParaRPr lang="ru-RU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0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5" name="Picture 2" descr="http://www.ya-roditel.ru/upload/files/telefon_dover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322" y="332656"/>
            <a:ext cx="6796106" cy="6165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6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5"/>
            <a:ext cx="9144000" cy="6850035"/>
          </a:xfrm>
        </p:spPr>
      </p:pic>
      <p:sp>
        <p:nvSpPr>
          <p:cNvPr id="5" name="TextBox 4"/>
          <p:cNvSpPr txBox="1"/>
          <p:nvPr/>
        </p:nvSpPr>
        <p:spPr>
          <a:xfrm>
            <a:off x="899592" y="1484784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Игътибарыгыз өчен зур рәхмәт.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85"/>
            <a:ext cx="9144000" cy="6873986"/>
          </a:xfrm>
        </p:spPr>
      </p:pic>
      <p:sp>
        <p:nvSpPr>
          <p:cNvPr id="5" name="Прямоугольник 4"/>
          <p:cNvSpPr/>
          <p:nvPr/>
        </p:nvSpPr>
        <p:spPr>
          <a:xfrm>
            <a:off x="4387903" y="692696"/>
            <a:ext cx="450315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Психологик    үзәк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692696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800" dirty="0" smtClean="0">
                <a:solidFill>
                  <a:srgbClr val="0000FF"/>
                </a:solidFill>
                <a:latin typeface="Monotype Corsiva" pitchFamily="66" charset="0"/>
              </a:rPr>
              <a:t>Нәрсә соң ул - </a:t>
            </a:r>
            <a:endParaRPr lang="ru-RU" sz="4800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916832"/>
            <a:ext cx="8568952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Укучыларга, әти – әниләргә , укытучыларга психологик киңәшләр бирү;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Килеп туган проблемаларны бергәләп чишү;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Бала тәрбияләүдә, уку – укыту эшендә, шәхси тормышта  килеп туган сорауларга җавап эзләү;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Гомумән алганда 3 яшьтән 18 яшькә кадәрге балаларга, ата-аналарга, укытучыларга психологик ярдәм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күрсәтү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84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0" y="7965"/>
            <a:ext cx="9144000" cy="6850035"/>
          </a:xfrm>
        </p:spPr>
      </p:pic>
      <p:sp>
        <p:nvSpPr>
          <p:cNvPr id="5" name="TextBox 4"/>
          <p:cNvSpPr txBox="1"/>
          <p:nvPr/>
        </p:nvSpPr>
        <p:spPr>
          <a:xfrm>
            <a:off x="827584" y="47667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88640"/>
            <a:ext cx="88569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Ничек ярдәм итәләр биредә?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302" y="2132856"/>
            <a:ext cx="81113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Мәктәпләрдә төрледән – төрле психологик десантлар үтә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13" descr="9 класс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4017509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0" descr="20140904_12555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95" y="2780928"/>
            <a:ext cx="4032766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62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77387"/>
          </a:xfrm>
        </p:spPr>
      </p:pic>
      <p:sp>
        <p:nvSpPr>
          <p:cNvPr id="5" name="Прямоугольник 4"/>
          <p:cNvSpPr/>
          <p:nvPr/>
        </p:nvSpPr>
        <p:spPr>
          <a:xfrm>
            <a:off x="1316725" y="1268760"/>
            <a:ext cx="64902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Психологик тестлар үткәрелә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6" descr="DSCN63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60811"/>
            <a:ext cx="3384550" cy="208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5" descr="DSCN525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60811"/>
            <a:ext cx="3454606" cy="208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DSCN64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191" y="4365104"/>
            <a:ext cx="3600450" cy="216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7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6048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1071349"/>
            <a:ext cx="820891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ППМС – үзәктә әти – әниләр өчен </a:t>
            </a:r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тренинглар</a:t>
            </a:r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tt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мастер- класслар оештырыла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47" y="2027712"/>
            <a:ext cx="3190751" cy="204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45" y="4455597"/>
            <a:ext cx="3155254" cy="210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663" y="2060848"/>
            <a:ext cx="3572812" cy="204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544" y="4455596"/>
            <a:ext cx="3513848" cy="210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640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611560" y="47667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30505"/>
            <a:ext cx="81247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Сәламәтлекләре чикләнгән балалар</a:t>
            </a:r>
          </a:p>
          <a:p>
            <a:pPr algn="ctr"/>
            <a:r>
              <a:rPr lang="tt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һәм аларның әти-әниләре белән тыгыз элемтәдә торабыз 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036" y="4043827"/>
            <a:ext cx="3531252" cy="263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5"/>
            <a:ext cx="3276920" cy="2428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922" y="1412776"/>
            <a:ext cx="3668960" cy="2439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666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456" cy="6902380"/>
          </a:xfrm>
        </p:spPr>
      </p:pic>
      <p:sp>
        <p:nvSpPr>
          <p:cNvPr id="5" name="Прямоугольник 4"/>
          <p:cNvSpPr/>
          <p:nvPr/>
        </p:nvSpPr>
        <p:spPr>
          <a:xfrm>
            <a:off x="406727" y="404664"/>
            <a:ext cx="86185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Төрле эш алымнары кулланып эшлибез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8" descr="20141031_11064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42426"/>
            <a:ext cx="3096344" cy="2229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6" descr="20150115_0936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191" y="1505844"/>
            <a:ext cx="2957959" cy="2048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47764" y="105673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«</a:t>
            </a:r>
            <a:r>
              <a:rPr lang="ru-RU" altLang="ru-RU" sz="2400" b="1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Активациометр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+mj-cs"/>
              </a:rPr>
              <a:t> АЦ-9К». </a:t>
            </a:r>
            <a:endParaRPr lang="ru-RU" sz="2400" dirty="0">
              <a:solidFill>
                <a:srgbClr val="0000FF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38176630"/>
              </p:ext>
            </p:extLst>
          </p:nvPr>
        </p:nvGraphicFramePr>
        <p:xfrm>
          <a:off x="789324" y="4509120"/>
          <a:ext cx="3144838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Точечный рисунок" r:id="rId6" imgW="4896000" imgH="3067200" progId="Paint.Picture">
                  <p:embed/>
                </p:oleObj>
              </mc:Choice>
              <mc:Fallback>
                <p:oleObj name="Точечный рисунок" r:id="rId6" imgW="4896000" imgH="3067200" progId="Paint.Picture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324" y="4509120"/>
                        <a:ext cx="3144838" cy="1978025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5" descr="20150115_084742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599" y="4509120"/>
            <a:ext cx="3263314" cy="2015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452356" y="3861048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“ВОЛНА”  программасы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9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3194"/>
            <a:ext cx="3960440" cy="3096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31838" y="620688"/>
            <a:ext cx="48245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>
                <a:solidFill>
                  <a:srgbClr val="04617B"/>
                </a:solidFill>
                <a:ea typeface="+mj-ea"/>
                <a:cs typeface="+mj-cs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"Семаго"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Диагностик комплекты          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5" y="3429000"/>
            <a:ext cx="4040832" cy="3030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644008" y="4365104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/>
              <a:t>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Бик күп төрле методикалар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5120"/>
          </a:xfrm>
        </p:spPr>
      </p:pic>
      <p:sp>
        <p:nvSpPr>
          <p:cNvPr id="5" name="Прямоугольник 4"/>
          <p:cNvSpPr/>
          <p:nvPr/>
        </p:nvSpPr>
        <p:spPr>
          <a:xfrm>
            <a:off x="2411760" y="404664"/>
            <a:ext cx="50113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Сенсор бүлмәсе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3" descr="20141031_09234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5763"/>
            <a:ext cx="2592288" cy="2461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32849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Коры бассейн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3" descr="20141031_09275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202" y="1412776"/>
            <a:ext cx="2447950" cy="2374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63888" y="314648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Музыкалы кресло - мендәр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3" descr="20141031_09253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49032"/>
            <a:ext cx="2303487" cy="2338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516216" y="3284984"/>
            <a:ext cx="230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Коры душ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3" descr="20141031_09284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08715"/>
            <a:ext cx="2817702" cy="2419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3" descr="20141031_093139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08715"/>
            <a:ext cx="2817702" cy="2411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03548" y="6094440"/>
            <a:ext cx="241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Йолдызлы юл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6847" y="609302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Йолдызлы палас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61" y="3915903"/>
            <a:ext cx="2088232" cy="2805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674357" y="61513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Колба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2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302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17</cp:revision>
  <dcterms:created xsi:type="dcterms:W3CDTF">2016-04-30T07:39:33Z</dcterms:created>
  <dcterms:modified xsi:type="dcterms:W3CDTF">2016-04-30T10:14:22Z</dcterms:modified>
</cp:coreProperties>
</file>